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324" r:id="rId3"/>
    <p:sldId id="329" r:id="rId4"/>
    <p:sldId id="325" r:id="rId5"/>
    <p:sldId id="284" r:id="rId6"/>
    <p:sldId id="263" r:id="rId7"/>
    <p:sldId id="322" r:id="rId8"/>
    <p:sldId id="326" r:id="rId9"/>
    <p:sldId id="316" r:id="rId10"/>
    <p:sldId id="315" r:id="rId11"/>
    <p:sldId id="317" r:id="rId12"/>
    <p:sldId id="319" r:id="rId13"/>
    <p:sldId id="320" r:id="rId14"/>
    <p:sldId id="280" r:id="rId15"/>
    <p:sldId id="310" r:id="rId16"/>
    <p:sldId id="305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69573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20" y="105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 развитием урбанизации и увеличением количества автомобилей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Современные города сталкиваются с серьезными проблемами в области дорожного движения: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随着城市化的发展和汽车数量的增加，现代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城市在道路交通方面面临严重的问题：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Перегрузка дорог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Увеличение количества автомобилей приводит к заторам, особенно в час пик. По данным Всемирного банка, в крупных городах заторы могут увеличивать время в пути на 40% и более.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道路拥堵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：汽车数量的增加导致交通堵塞，尤其是在高峰时段。据世界银行称，在大城市，交通拥堵可导致出行时间增加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40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％或更多。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Низкая эффективность традиционных систем управления светофорами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В большинстве случаев светофоры управляются по фиксированным интервалам времени, что не учитывает реальную плотность потока транспорта.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传统交通灯控制系统效率低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：大多数情况下，交通灯都是按照固定的时间间隔进行控制，没有考虑实际的交通流密度。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Динамичное управление светофорами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: Современные подходы, такие как системы с датчиками, стоят дорого и не всегда обеспечивают точную оценку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动态交通灯控制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：当前的方法（例如基于传感器的系统）成本高昂，并且并不总是能提供车辆流量的准确估计。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Таким образом, нам необходимо разработать решение, которое позволит эффективно мониторить и анализировать транспортные потоки с помощью камер, повысить точность прогнозирования трафика и улучшить систему управления светофорами для повышения пропускной способности, уменьшения пробок и сокращения выбросов.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因此，我们需要构想出一套解决方案，通过摄像头对交通流进行有效监控和分析，提高交通流预测的准确性，以改进交通灯控制系统以提高通行效率，缓解道路拥堵，减少排放。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6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2AFF-B2BA-0227-3CD2-D685AADC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A1A3D2-B04C-AC88-A252-EE9770827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50B2D-F54B-F8B7-A604-47464200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C3786-4AE5-5947-CCD1-9AF391E28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研究目的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Цель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— 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目标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开发基于计算机视觉和机器学习技术的交通流分析系统，优化交通信号灯控制，减少交通拥堵，提高路口通行能力，提高城市交通基础设施的利用效率。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Задачи исследования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研究任务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Для достижения поставленной цели необходимо решить следующие задачи: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为了实现这一目标，需要解决以下任务：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Обзор существующих методов и технологий для анализа транспортных потоков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现有交通流分析方法与技术综述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системы обнаружения потока транспортных средств на основе компьютерного зрения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基于计算机视觉的车流量检测系统的开发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алгоритмов для динамической адаптации времени работы светофора в зависимости от потока транспортных средств.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开发根据车流量动态调整交通信号灯运行时间的算法。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и оценка эффективности предложенной системы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测试并评估所提系统的有效性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9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План работ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工作计划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Исследование существующих решений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研究现有解决方案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Проведение обзора литературы по методам детекции транспортных потоков с использованием компьютерного зрения.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对使用计算机视觉检测交通流的方法进行文献综述。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Изучение технологий для динамического управления светофорами.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交通信号灯动态控制技术研究。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модели для детекции транспортных потоков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开发交通流检测模型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Сбор и подготовка видеоданных для обучения моделей.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收集和准备用于训练模型的视频数据。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 настройка модели глубокого обучения (например,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YOLO, Mask R-CNN).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选择和调整深度学习模型（例如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YOLO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Mask R-CNN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Разработка алгоритма детекции транспортных средств и их классификации (например, типы автомобилей, плотность).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开发用于检测车流辆及其分类（例如车辆类型、密度）的算法。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Разработка алгоритма динамической адаптации светофоров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开发交通信号灯动态适应算法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Анализ существующих адаптивных алгоритмов светофоров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分析现有的信号灯自适应算法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Улучшить алгоритм на основе данных о транспортных потоках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在算法的基础上结合车流量数据进行改进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Тестирование и интеграция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测试和集成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Выбор инструменты и платформы для имитационного тестирования.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选择仿真测试所使用的工具和平台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Тестирование систем на выбранных инструментах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在仿真平台（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Sumo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CityFlow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）上测试系统。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1" i="0" dirty="0">
                <a:solidFill>
                  <a:srgbClr val="000000"/>
                </a:solidFill>
                <a:effectLst/>
                <a:latin typeface="Helvetica Neue"/>
              </a:rPr>
              <a:t>Месяц 8: Оценка результатов и подготовка отчета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评估结果并准备报告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Оценка эффективности предложенной системы на основе различных критериев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根据各种标准（例如延迟、吞吐量）评估所提议系统的有效性。</a:t>
            </a:r>
          </a:p>
          <a:p>
            <a:pPr marL="742950" lvl="1" indent="-285750" algn="l">
              <a:spcAft>
                <a:spcPts val="1200"/>
              </a:spcAft>
              <a:buFont typeface="+mj-lt"/>
              <a:buAutoNum type="arabicPeriod"/>
            </a:pPr>
            <a: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  <a:t>Подготовка окончательного отчета и презентации.</a:t>
            </a:r>
            <a:br>
              <a:rPr lang="ru-RU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准备最终报告和演示文稿。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7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tyflow-project/CityFlow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442525"/>
            <a:ext cx="8745166" cy="704850"/>
          </a:xfrm>
        </p:spPr>
        <p:txBody>
          <a:bodyPr>
            <a:noAutofit/>
          </a:bodyPr>
          <a:lstStyle/>
          <a:p>
            <a:pPr algn="ctr"/>
            <a:r>
              <a:rPr lang="ru-RU" altLang="zh-CN" sz="2400" b="1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Методы детекции транспортных потоков с помощью компьютерного зрения для улучшения управления светофорами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1FD53-0F4E-7DF2-35A1-5817192421DB}"/>
              </a:ext>
            </a:extLst>
          </p:cNvPr>
          <p:cNvSpPr txBox="1"/>
          <p:nvPr/>
        </p:nvSpPr>
        <p:spPr>
          <a:xfrm>
            <a:off x="3846953" y="4067736"/>
            <a:ext cx="500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altLang="zh-CN" dirty="0">
                <a:solidFill>
                  <a:schemeClr val="bg1"/>
                </a:solidFill>
                <a:latin typeface="Golos Text" panose="020B0503020202020204"/>
              </a:rPr>
              <a:t>Студент: Чжоу Хунсян</a:t>
            </a:r>
            <a:endParaRPr lang="ru-RU" altLang="zh-CN" i="0" dirty="0">
              <a:solidFill>
                <a:schemeClr val="bg1"/>
              </a:solidFill>
              <a:effectLst/>
              <a:latin typeface="Golos Text" panose="020B0503020202020204"/>
            </a:endParaRPr>
          </a:p>
          <a:p>
            <a:pPr algn="r"/>
            <a:r>
              <a:rPr lang="ru-RU" altLang="zh-CN" i="0" dirty="0">
                <a:solidFill>
                  <a:schemeClr val="bg1"/>
                </a:solidFill>
                <a:effectLst/>
                <a:latin typeface="Golos Text" panose="020B0503020202020204"/>
              </a:rPr>
              <a:t>Руководитель: Штенников Дмитрий Геннадьевич</a:t>
            </a:r>
            <a:endParaRPr lang="zh-CN" altLang="en-US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7D6E8493-F34E-A3DE-5CC9-A51F7FEAAC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4" name="Рисунок 13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55CAB40C-5337-8BF0-0625-E685F899AA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924" b="5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D789FEA7-5AC2-99BA-BB98-5D9499023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711" b="6711"/>
          <a:stretch>
            <a:fillRect/>
          </a:stretch>
        </p:blipFill>
        <p:spPr/>
      </p:pic>
      <p:sp>
        <p:nvSpPr>
          <p:cNvPr id="10" name="Рисунок 9">
            <a:extLst>
              <a:ext uri="{FF2B5EF4-FFF2-40B4-BE49-F238E27FC236}">
                <a16:creationId xmlns:a16="http://schemas.microsoft.com/office/drawing/2014/main" id="{98BE48A4-EBBB-156D-739A-E7D0659C950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6B9C87A-1CB9-8548-2E75-F473D1DB0B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ru-RU" altLang="zh-CN" b="1" dirty="0">
                <a:latin typeface="Golos Text" panose="020B0503020202020204"/>
              </a:rPr>
              <a:t>П</a:t>
            </a:r>
            <a:r>
              <a:rPr lang="ru-RU" altLang="zh-CN" b="1" dirty="0">
                <a:effectLst/>
                <a:latin typeface="Golos Text" panose="020B0503020202020204"/>
              </a:rPr>
              <a:t>роблемыи в области дорожного движения: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ru-RU" altLang="zh-CN" dirty="0">
                <a:effectLst/>
                <a:latin typeface="Golos Text" panose="020B0503020202020204"/>
              </a:rPr>
              <a:t>Перегрузка дорог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zh-CN" dirty="0"/>
              <a:t>Низкая эффективность традиционных систем управления светофорами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b="1" dirty="0"/>
              <a:t>Необходимость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точность прогнозирования трафика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повышать пропускной способности машин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уменьшать пробок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сокращать выбросов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0246-D401-59FC-0B95-07079D64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C6B6D-E145-30D4-562A-8B0A7618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Цель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73C95F-78D4-8FFE-0915-1D51E90B28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altLang="zh-CN" dirty="0"/>
              <a:t>Разработка системы анализа транспортных потоков на основе технологий компьютерного зрения и машинного обучения для оптимизации управления светофорами  , что позволит снизить заторы на дорогах, улучшить проходимость перекрестков и повысить эффективность использования городской транспортной инфраструктуры. </a:t>
            </a:r>
          </a:p>
          <a:p>
            <a:endParaRPr lang="ru-RU" dirty="0"/>
          </a:p>
        </p:txBody>
      </p:sp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CE531D60-1783-CA3E-075A-9E20A1ED1F6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r="5050"/>
          <a:stretch>
            <a:fillRect/>
          </a:stretch>
        </p:blipFill>
        <p:spPr bwMode="auto"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1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891427B7-4D36-8297-9CB9-C29C80A608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699" b="1699"/>
          <a:stretch/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b="1" dirty="0"/>
              <a:t>Задачи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altLang="zh-CN" dirty="0"/>
              <a:t>Обзор существующих методов и технологий для анализа транспортных потоков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dirty="0"/>
              <a:t>Разработка системы обнаружения потока транспортных средств на основе компьютерного зрения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ru-RU" altLang="zh-CN" dirty="0"/>
              <a:t>Разработка алгоритмов для динамической адаптации времени работы светофора в зависимости от потока транспортных средств.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zh-CN" dirty="0"/>
              <a:t>Тестирование и оценка эффективности предложенной системы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zh-CN" dirty="0"/>
              <a:t>План работ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6396361" cy="3447143"/>
          </a:xfrm>
        </p:spPr>
        <p:txBody>
          <a:bodyPr>
            <a:normAutofit fontScale="62500" lnSpcReduction="20000"/>
          </a:bodyPr>
          <a:lstStyle/>
          <a:p>
            <a:r>
              <a:rPr lang="ru-RU" altLang="zh-CN" sz="1800" b="1" dirty="0"/>
              <a:t>1. Исследование существующих решений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Проведение обзора литературы по методам детекции транспортных потоков с использованием компьютерного зрения.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Изучение технологий для динамического управления светофорами.  </a:t>
            </a:r>
            <a:endParaRPr lang="zh-CN" altLang="en-US" sz="1800" dirty="0"/>
          </a:p>
          <a:p>
            <a:r>
              <a:rPr lang="en-US" altLang="zh-CN" sz="1800" b="1" dirty="0"/>
              <a:t>2. </a:t>
            </a:r>
            <a:r>
              <a:rPr lang="ru-RU" altLang="zh-CN" sz="1800" b="1" dirty="0"/>
              <a:t>Разработка модели для детекции транспортных потоков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Сбор и подготовка датасет для обучения моделей. </a:t>
            </a:r>
            <a:r>
              <a:rPr lang="en-US" altLang="zh-CN" sz="1800" dirty="0"/>
              <a:t>+</a:t>
            </a:r>
            <a:r>
              <a:rPr lang="ru-RU" altLang="zh-CN" sz="1800" dirty="0"/>
              <a:t> </a:t>
            </a:r>
            <a:r>
              <a:rPr lang="zh-CN" altLang="en-US" sz="1800" dirty="0"/>
              <a:t> </a:t>
            </a:r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Выбор и настройка модели глубокого обучения (например, </a:t>
            </a:r>
            <a:r>
              <a:rPr lang="en-US" altLang="zh-CN" sz="1800" dirty="0"/>
              <a:t>YOLO, Mask R-CNN).  </a:t>
            </a:r>
          </a:p>
          <a:p>
            <a:r>
              <a:rPr lang="en-US" altLang="zh-CN" sz="1800" dirty="0"/>
              <a:t>   [ ] </a:t>
            </a:r>
            <a:r>
              <a:rPr lang="ru-RU" altLang="zh-CN" sz="1800" dirty="0"/>
              <a:t>Разработка алгоритма детекции транспортных средств и их классификации (например, типы автомобилей, плотность).  </a:t>
            </a:r>
            <a:endParaRPr lang="zh-CN" altLang="en-US" sz="1800" dirty="0"/>
          </a:p>
          <a:p>
            <a:r>
              <a:rPr lang="en-US" altLang="zh-CN" sz="1800" b="1" dirty="0"/>
              <a:t>3. </a:t>
            </a:r>
            <a:r>
              <a:rPr lang="ru-RU" altLang="zh-CN" sz="1800" b="1" dirty="0"/>
              <a:t>Разработка алгоритма динамической адаптации светофоров</a:t>
            </a:r>
            <a:endParaRPr lang="zh-CN" altLang="en-US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Анализ существующих адаптивных алгоритмов светофоров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Улучшить алгоритм на основе данных о транспортных потоках  </a:t>
            </a:r>
            <a:endParaRPr lang="zh-CN" altLang="en-US" sz="1800" dirty="0"/>
          </a:p>
          <a:p>
            <a:r>
              <a:rPr lang="en-US" altLang="zh-CN" sz="1800" b="1" dirty="0"/>
              <a:t>4. </a:t>
            </a:r>
            <a:r>
              <a:rPr lang="ru-RU" altLang="zh-CN" sz="1800" b="1" dirty="0"/>
              <a:t>Тестирование и интеграция</a:t>
            </a:r>
            <a:endParaRPr lang="en-US" altLang="zh-CN" sz="1800" b="1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[x] </a:t>
            </a:r>
            <a:r>
              <a:rPr lang="ru-RU" altLang="zh-CN" sz="1800" dirty="0"/>
              <a:t>Выбор инструменты и платформы для имитационного тестирования</a:t>
            </a:r>
            <a:r>
              <a:rPr lang="en-US" altLang="zh-CN" sz="1800" dirty="0"/>
              <a:t> (Sumo, </a:t>
            </a:r>
            <a:r>
              <a:rPr lang="en-US" altLang="zh-CN" sz="1800" dirty="0" err="1"/>
              <a:t>CityFlow</a:t>
            </a:r>
            <a:r>
              <a:rPr lang="en-US" altLang="zh-CN" sz="1800" dirty="0"/>
              <a:t>)</a:t>
            </a:r>
            <a:r>
              <a:rPr lang="ru-RU" altLang="zh-CN" sz="1800" dirty="0"/>
              <a:t>.</a:t>
            </a:r>
            <a:r>
              <a:rPr lang="en-US" altLang="zh-CN" sz="1800" dirty="0"/>
              <a:t> +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Тестирование систем на выбранных инструментах  </a:t>
            </a:r>
            <a:endParaRPr lang="zh-CN" altLang="en-US" sz="1800" dirty="0"/>
          </a:p>
          <a:p>
            <a:r>
              <a:rPr lang="en-US" altLang="zh-CN" sz="1800" b="1" dirty="0"/>
              <a:t>5. </a:t>
            </a:r>
            <a:r>
              <a:rPr lang="ru-RU" altLang="zh-CN" sz="1800" b="1" dirty="0"/>
              <a:t>Оценка результатов и подготовка работы</a:t>
            </a:r>
            <a:endParaRPr lang="en-US" altLang="zh-CN" sz="1800" b="1" dirty="0"/>
          </a:p>
          <a:p>
            <a:r>
              <a:rPr lang="en-US" altLang="zh-CN" sz="1800" b="1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Оценка эффективности предложенной системы на основе различных критериев </a:t>
            </a:r>
            <a:endParaRPr lang="zh-CN" altLang="en-US" sz="1800" dirty="0"/>
          </a:p>
          <a:p>
            <a:r>
              <a:rPr lang="zh-CN" altLang="en-US" sz="1800" dirty="0"/>
              <a:t>   </a:t>
            </a:r>
            <a:r>
              <a:rPr lang="en-US" altLang="zh-CN" sz="1800" dirty="0"/>
              <a:t>[ ] </a:t>
            </a:r>
            <a:r>
              <a:rPr lang="ru-RU" altLang="zh-CN" sz="1800" dirty="0"/>
              <a:t>Подготовка окончательного отчета и презентации.  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FC10776-B6A0-3EA3-2C83-248BCEC8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176" y="1672549"/>
            <a:ext cx="2094215" cy="43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1AAC46-9071-166B-A030-AC8ABE83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56" y="2569840"/>
            <a:ext cx="2011854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4F417A-3360-BD6C-A206-367A7C13357A}"/>
              </a:ext>
            </a:extLst>
          </p:cNvPr>
          <p:cNvSpPr txBox="1"/>
          <p:nvPr/>
        </p:nvSpPr>
        <p:spPr>
          <a:xfrm>
            <a:off x="6707787" y="3548649"/>
            <a:ext cx="1656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0" u="none" strike="noStrike" dirty="0" err="1">
                <a:effectLst/>
                <a:latin typeface="-apple-system"/>
                <a:hlinkClick r:id="rId6"/>
              </a:rPr>
              <a:t>CityFlow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B39C447F-7789-D914-2682-159AE6820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86" b="586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5860</TotalTime>
  <Words>1443</Words>
  <Application>Microsoft Office PowerPoint</Application>
  <PresentationFormat>全屏显示(16:9)</PresentationFormat>
  <Paragraphs>100</Paragraphs>
  <Slides>16</Slides>
  <Notes>4</Notes>
  <HiddenSlides>10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ALS Gorizont Bold Expanded</vt:lpstr>
      <vt:lpstr>-apple-system</vt:lpstr>
      <vt:lpstr>Golos Text</vt:lpstr>
      <vt:lpstr>Golos Text DemiBold</vt:lpstr>
      <vt:lpstr>Helvetica Neue</vt:lpstr>
      <vt:lpstr>Arial</vt:lpstr>
      <vt:lpstr>Calibri</vt:lpstr>
      <vt:lpstr>Open Sans</vt:lpstr>
      <vt:lpstr>Тема1</vt:lpstr>
      <vt:lpstr>Методы детекции транспортных потоков с помощью компьютерного зрения для улучшения управления светофорами</vt:lpstr>
      <vt:lpstr>Актуальность</vt:lpstr>
      <vt:lpstr>Цель</vt:lpstr>
      <vt:lpstr>Задачи</vt:lpstr>
      <vt:lpstr>План работ</vt:lpstr>
      <vt:lpstr>Спасибо за внимание!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宏祥 周</cp:lastModifiedBy>
  <cp:revision>118</cp:revision>
  <dcterms:created xsi:type="dcterms:W3CDTF">2014-06-27T12:30:22Z</dcterms:created>
  <dcterms:modified xsi:type="dcterms:W3CDTF">2025-02-17T14:29:16Z</dcterms:modified>
</cp:coreProperties>
</file>